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3205162"/>
            <a:ext cx="6877050" cy="44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594" y="1998888"/>
            <a:ext cx="10953750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10429875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47728" y="3328621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66963" y="3328621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86198" y="3328621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45143" y="3328621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4005064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515412" y="4005064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87474" y="5019947"/>
            <a:ext cx="617262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47862"/>
            <a:ext cx="11582400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916832"/>
            <a:ext cx="10820400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3274986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14287" y="3274986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40669" y="3274986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06762" y="3274986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653241" y="3274986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367808" y="3928129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714287" y="3928129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040669" y="3928129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306762" y="3928129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653241" y="3928129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3071664" y="4591176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7794389" y="4591176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7553229" y="5103642"/>
            <a:ext cx="753533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177405"/>
            <a:ext cx="10972800" cy="1971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36024" y="2216709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91796" y="2216709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6114" y="3737128"/>
            <a:ext cx="905807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2026-01-16T00:59:24Z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